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9" r:id="rId6"/>
    <p:sldId id="260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47D61-5366-F837-CF54-AB7B0ECE82E4}" v="56" dt="2024-11-18T16:31:07.925"/>
    <p1510:client id="{FBDFFFE5-571E-D9C9-4EDA-C53EC7285232}" v="585" dt="2024-11-18T16:05:16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07F1-D876-4568-8157-DAC508942BB4}" type="datetimeFigureOut">
              <a:t>18.11.2024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37E39-3E00-4D22-901D-672C98D56F7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45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2975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4064"/>
            <a:ext cx="12276066" cy="686206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7651" rIns="27651"/>
          <a:lstStyle/>
          <a:p>
            <a:endParaRPr sz="495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3911" y="-11467"/>
            <a:ext cx="2798399" cy="6877511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095" tIns="28095" rIns="28095" bIns="28095" numCol="1" spcCol="38100" rtlCol="0" anchor="ctr">
            <a:noAutofit/>
          </a:bodyPr>
          <a:lstStyle/>
          <a:p>
            <a:pPr marL="0" marR="0" indent="0" algn="l" defTabSz="2809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106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78467" y="2561197"/>
            <a:ext cx="6796425" cy="1112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err="1"/>
              <a:t>Текст</a:t>
            </a:r>
            <a:r>
              <a:t> </a:t>
            </a:r>
            <a:r>
              <a:rPr err="1"/>
              <a:t>на</a:t>
            </a:r>
            <a:r>
              <a:t> </a:t>
            </a:r>
            <a:r>
              <a:rPr err="1"/>
              <a:t>отбивочном</a:t>
            </a:r>
            <a:r>
              <a:t> </a:t>
            </a:r>
            <a:r>
              <a:rPr err="1"/>
              <a:t>слайде</a:t>
            </a:r>
            <a:r>
              <a:t> </a:t>
            </a:r>
            <a:r>
              <a:rPr err="1"/>
              <a:t>вашей</a:t>
            </a:r>
            <a:r>
              <a:t>  </a:t>
            </a:r>
            <a:r>
              <a:rPr err="1"/>
              <a:t>презентации</a:t>
            </a:r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0D540-CA9B-68E8-64F9-CD6A2985D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7" y="218186"/>
            <a:ext cx="2409668" cy="9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89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995965-FCC0-F0BF-8CE3-2A85BF3ED5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7" y="218187"/>
            <a:ext cx="2401135" cy="938505"/>
          </a:xfrm>
          <a:prstGeom prst="rect">
            <a:avLst/>
          </a:prstGeom>
        </p:spPr>
      </p:pic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5543" cy="641608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2548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1326875"/>
            <a:ext cx="9144000" cy="1760775"/>
          </a:xfrm>
        </p:spPr>
        <p:txBody>
          <a:bodyPr>
            <a:normAutofit/>
          </a:bodyPr>
          <a:lstStyle/>
          <a:p>
            <a:r>
              <a:rPr lang="ru-RU" err="1"/>
              <a:t>Passwords</a:t>
            </a:r>
            <a:r>
              <a:rPr lang="ru-RU"/>
              <a:t> </a:t>
            </a:r>
            <a:r>
              <a:rPr lang="ru-RU" err="1"/>
              <a:t>Shield</a:t>
            </a:r>
            <a:r>
              <a:rPr lang="ru-RU"/>
              <a:t> (PS)</a:t>
            </a:r>
            <a:br>
              <a:rPr lang="ru-RU"/>
            </a:br>
            <a:r>
              <a:rPr lang="ru-RU" sz="2800">
                <a:latin typeface="Calibri"/>
                <a:cs typeface="Calibri"/>
              </a:rPr>
              <a:t>Менеджер паролей</a:t>
            </a:r>
            <a:endParaRPr lang="ru-RU">
              <a:latin typeface="Calibri"/>
              <a:cs typeface="Calibri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2361" y="59064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Презентация и продукт созданы учеником Яндекс Лицея.</a:t>
            </a:r>
          </a:p>
          <a:p>
            <a:r>
              <a:rPr lang="ru-RU"/>
              <a:t>Антонов Юрий</a:t>
            </a:r>
          </a:p>
        </p:txBody>
      </p:sp>
      <p:pic>
        <p:nvPicPr>
          <p:cNvPr id="6" name="Рисунок 5" descr="Изображение выглядит как Графика, графический дизайн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CF8D65C-ECF7-09AD-7F4D-D7491842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98" y="3083240"/>
            <a:ext cx="2710150" cy="27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-545993"/>
            <a:ext cx="9144000" cy="1760775"/>
          </a:xfrm>
        </p:spPr>
        <p:txBody>
          <a:bodyPr>
            <a:normAutofit/>
          </a:bodyPr>
          <a:lstStyle/>
          <a:p>
            <a:r>
              <a:rPr lang="ru-RU" dirty="0"/>
              <a:t>Технологии</a:t>
            </a:r>
            <a:endParaRPr lang="ru-RU" sz="2800" dirty="0">
              <a:latin typeface="Calibri"/>
              <a:cs typeface="Calibri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465DE54-81B7-4938-5F77-5701BCA25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384" y="1472112"/>
            <a:ext cx="9887640" cy="3914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dirty="0"/>
          </a:p>
          <a:p>
            <a:endParaRPr lang="ru-RU"/>
          </a:p>
        </p:txBody>
      </p:sp>
      <p:pic>
        <p:nvPicPr>
          <p:cNvPr id="9" name="Рисунок 8" descr="Picture background">
            <a:extLst>
              <a:ext uri="{FF2B5EF4-FFF2-40B4-BE49-F238E27FC236}">
                <a16:creationId xmlns:a16="http://schemas.microsoft.com/office/drawing/2014/main" id="{031B8418-D760-D781-B079-B9AD166F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08" y="1203593"/>
            <a:ext cx="2743200" cy="2743200"/>
          </a:xfrm>
          <a:prstGeom prst="rect">
            <a:avLst/>
          </a:prstGeom>
        </p:spPr>
      </p:pic>
      <p:pic>
        <p:nvPicPr>
          <p:cNvPr id="11" name="Рисунок 10" descr="Picture background">
            <a:extLst>
              <a:ext uri="{FF2B5EF4-FFF2-40B4-BE49-F238E27FC236}">
                <a16:creationId xmlns:a16="http://schemas.microsoft.com/office/drawing/2014/main" id="{BE4C6FF0-4C01-FC41-91EC-2B2A1382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629" y="1467954"/>
            <a:ext cx="3110428" cy="2480720"/>
          </a:xfrm>
          <a:prstGeom prst="rect">
            <a:avLst/>
          </a:prstGeom>
        </p:spPr>
      </p:pic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4AE33FE7-A413-7E7C-199A-125AACB6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027" y="3946803"/>
            <a:ext cx="3358307" cy="24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6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26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617205" y="-463366"/>
            <a:ext cx="9144000" cy="1760775"/>
          </a:xfrm>
        </p:spPr>
        <p:txBody>
          <a:bodyPr>
            <a:normAutofit/>
          </a:bodyPr>
          <a:lstStyle/>
          <a:p>
            <a:r>
              <a:rPr lang="ru-RU"/>
              <a:t>ТЗ: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2313" y="1573099"/>
            <a:ext cx="9144000" cy="4786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/>
              <a:t>1. Написать логику программы</a:t>
            </a:r>
          </a:p>
          <a:p>
            <a:pPr algn="l"/>
            <a:r>
              <a:rPr lang="ru-RU"/>
              <a:t>2. Создать БД</a:t>
            </a:r>
          </a:p>
          <a:p>
            <a:pPr algn="l"/>
            <a:r>
              <a:rPr lang="ru-RU"/>
              <a:t>3. Создать макеты (UI-</a:t>
            </a:r>
            <a:r>
              <a:rPr lang="ru-RU" err="1"/>
              <a:t>ки</a:t>
            </a:r>
            <a:r>
              <a:rPr lang="ru-RU"/>
              <a:t>)</a:t>
            </a:r>
          </a:p>
          <a:p>
            <a:pPr algn="l"/>
            <a:r>
              <a:rPr lang="ru-RU"/>
              <a:t>4. Написать код</a:t>
            </a:r>
          </a:p>
          <a:p>
            <a:pPr algn="l"/>
            <a:r>
              <a:rPr lang="ru-RU"/>
              <a:t>5. Соединить код, макеты, БД</a:t>
            </a:r>
          </a:p>
          <a:p>
            <a:pPr algn="l"/>
            <a:r>
              <a:rPr lang="ru-RU"/>
              <a:t>6. Протестировать программу, выявить "дыры"</a:t>
            </a:r>
          </a:p>
          <a:p>
            <a:pPr algn="l"/>
            <a:r>
              <a:rPr lang="ru-RU"/>
              <a:t>7. Доделать программу</a:t>
            </a:r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573C7-D830-EB50-48FA-0DEE2565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96" y="1201192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26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9519" y="-481727"/>
            <a:ext cx="11723782" cy="1760775"/>
          </a:xfrm>
        </p:spPr>
        <p:txBody>
          <a:bodyPr>
            <a:normAutofit/>
          </a:bodyPr>
          <a:lstStyle/>
          <a:p>
            <a:r>
              <a:rPr lang="ru-RU" dirty="0"/>
              <a:t>Зачем нужен менеджер паролей?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2144" y="1518015"/>
            <a:ext cx="7096699" cy="4786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ru-RU" dirty="0"/>
              <a:t>Удобный просмотр паролей</a:t>
            </a:r>
          </a:p>
          <a:p>
            <a:pPr marL="457200" indent="-457200" algn="l">
              <a:buAutoNum type="arabicPeriod"/>
            </a:pPr>
            <a:r>
              <a:rPr lang="ru-RU"/>
              <a:t>Создание и группировка паролей в папки</a:t>
            </a:r>
            <a:endParaRPr lang="ru-RU" dirty="0"/>
          </a:p>
          <a:p>
            <a:pPr marL="457200" indent="-457200" algn="l">
              <a:buAutoNum type="arabicPeriod"/>
            </a:pPr>
            <a:r>
              <a:rPr lang="ru-RU" dirty="0"/>
              <a:t>Удобный просмотр папок</a:t>
            </a:r>
          </a:p>
          <a:p>
            <a:pPr marL="457200" indent="-457200" algn="l">
              <a:buAutoNum type="arabicPeriod"/>
            </a:pPr>
            <a:r>
              <a:rPr lang="ru-RU" dirty="0"/>
              <a:t>Возможность создания учетной записи</a:t>
            </a:r>
          </a:p>
          <a:p>
            <a:pPr marL="457200" indent="-457200" algn="l">
              <a:buAutoNum type="arabicPeriod"/>
            </a:pPr>
            <a:endParaRPr lang="ru-RU" dirty="0"/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573C7-D830-EB50-48FA-0DEE2565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56" y="1715312"/>
            <a:ext cx="4114800" cy="4114800"/>
          </a:xfrm>
          <a:prstGeom prst="rect">
            <a:avLst/>
          </a:prstGeom>
        </p:spPr>
      </p:pic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817F1E5F-2DC3-328E-0AF1-6C8F0319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05" y="3769583"/>
            <a:ext cx="4298091" cy="23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6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26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9519" y="335357"/>
            <a:ext cx="11723782" cy="1760775"/>
          </a:xfrm>
        </p:spPr>
        <p:txBody>
          <a:bodyPr>
            <a:normAutofit/>
          </a:bodyPr>
          <a:lstStyle/>
          <a:p>
            <a:r>
              <a:rPr lang="ru-RU" dirty="0"/>
              <a:t>Давайте перейдем к пользовательскому интерфейсу</a:t>
            </a:r>
          </a:p>
        </p:txBody>
      </p:sp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85AA43AD-E6C7-65A4-EF61-92A4F861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4" y="2739853"/>
            <a:ext cx="6666470" cy="37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5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-545993"/>
            <a:ext cx="9144000" cy="1760775"/>
          </a:xfrm>
        </p:spPr>
        <p:txBody>
          <a:bodyPr>
            <a:normAutofit/>
          </a:bodyPr>
          <a:lstStyle/>
          <a:p>
            <a:r>
              <a:rPr lang="ru-RU"/>
              <a:t>Регистрация и авторизация</a:t>
            </a:r>
            <a:endParaRPr lang="ru-RU" sz="2800">
              <a:latin typeface="Calibri"/>
              <a:cs typeface="Calibri"/>
            </a:endParaRPr>
          </a:p>
        </p:txBody>
      </p:sp>
      <p:pic>
        <p:nvPicPr>
          <p:cNvPr id="7" name="Рисунок 6" descr="Изображение выглядит как текст, снимок экрана, пространство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362F4765-1AA1-7E0D-33EA-C693C692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0" y="1211179"/>
            <a:ext cx="7102771" cy="55286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344854B-A658-0646-8EAF-AC57AF64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70" y="1991776"/>
            <a:ext cx="3929349" cy="41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8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00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Авторизация и ошибки</a:t>
            </a:r>
            <a:endParaRPr lang="ru-RU" sz="6000">
              <a:latin typeface="Calibri"/>
              <a:cs typeface="Calibri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BCEC1EC6-C26F-0F14-490B-A00B4133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73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Вход в аккаунт админа: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72E2564-5771-453C-F8E7-BAFD834D0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248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Ошибка при неправильных введенных данных</a:t>
            </a:r>
          </a:p>
        </p:txBody>
      </p:sp>
      <p:pic>
        <p:nvPicPr>
          <p:cNvPr id="3" name="Рисунок 2" descr="Вход в аккаунт админа&#10;">
            <a:extLst>
              <a:ext uri="{FF2B5EF4-FFF2-40B4-BE49-F238E27FC236}">
                <a16:creationId xmlns:a16="http://schemas.microsoft.com/office/drawing/2014/main" id="{886EF048-B27D-EDFF-2A0E-9024D7DB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5" y="2391844"/>
            <a:ext cx="3790950" cy="28194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A5F889B-042D-C21F-CEBC-5EA979FF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583" y="2695074"/>
            <a:ext cx="3343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-545993"/>
            <a:ext cx="9144000" cy="1760775"/>
          </a:xfrm>
        </p:spPr>
        <p:txBody>
          <a:bodyPr>
            <a:normAutofit/>
          </a:bodyPr>
          <a:lstStyle/>
          <a:p>
            <a:r>
              <a:rPr lang="ru-RU" dirty="0"/>
              <a:t>Работа с паролями</a:t>
            </a:r>
            <a:endParaRPr lang="ru-RU" sz="2800" dirty="0">
              <a:latin typeface="Calibri"/>
              <a:cs typeface="Calibri"/>
            </a:endParaRPr>
          </a:p>
        </p:txBody>
      </p:sp>
      <p:pic>
        <p:nvPicPr>
          <p:cNvPr id="3" name="Рисунок 2" descr="Изображение выглядит как снимок экрана, текст, пространство, Вселенная&#10;&#10;Автоматически созданное описание">
            <a:extLst>
              <a:ext uri="{FF2B5EF4-FFF2-40B4-BE49-F238E27FC236}">
                <a16:creationId xmlns:a16="http://schemas.microsoft.com/office/drawing/2014/main" id="{A86D7FB1-8D15-E7CC-09F1-3D70B1D7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" y="1205864"/>
            <a:ext cx="7009761" cy="546436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17B6747-4E23-8B5C-3FA8-B5124FB4F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98" y="3178000"/>
            <a:ext cx="3810000" cy="31337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8C574FA-6C3C-9E54-9C75-67A4A89C7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631" y="2731546"/>
            <a:ext cx="4057879" cy="33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-545993"/>
            <a:ext cx="9144000" cy="1760775"/>
          </a:xfrm>
        </p:spPr>
        <p:txBody>
          <a:bodyPr>
            <a:normAutofit/>
          </a:bodyPr>
          <a:lstStyle/>
          <a:p>
            <a:r>
              <a:rPr lang="ru-RU" dirty="0"/>
              <a:t>Работа с папками</a:t>
            </a:r>
            <a:endParaRPr lang="ru-RU" sz="2800" dirty="0">
              <a:latin typeface="Calibri"/>
              <a:cs typeface="Calibri"/>
            </a:endParaRPr>
          </a:p>
        </p:txBody>
      </p:sp>
      <p:pic>
        <p:nvPicPr>
          <p:cNvPr id="6" name="Рисунок 5" descr="Изображение выглядит как снимок экрана, текст, пространство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7615CD5A-290A-2BF3-99D8-BA7D68D67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9" y="1209125"/>
            <a:ext cx="6781446" cy="538173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444984B-AF9F-5908-0A7E-63421F1F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81" y="1211421"/>
            <a:ext cx="3108330" cy="4895161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465DE54-81B7-4938-5F77-5701BCA25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4095" y="6227726"/>
            <a:ext cx="4617905" cy="627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1600" dirty="0"/>
              <a:t>При наличие паролей пользователя, также выводятся пароли.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86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ума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EFFF642-C3E3-6099-947F-53AEC168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65" y="0"/>
            <a:ext cx="124190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2361" y="-545993"/>
            <a:ext cx="9144000" cy="1760775"/>
          </a:xfrm>
        </p:spPr>
        <p:txBody>
          <a:bodyPr>
            <a:normAutofit/>
          </a:bodyPr>
          <a:lstStyle/>
          <a:p>
            <a:r>
              <a:rPr lang="ru-RU" dirty="0"/>
              <a:t>Просмотр папки</a:t>
            </a:r>
            <a:endParaRPr lang="ru-RU" sz="2800" dirty="0">
              <a:latin typeface="Calibri"/>
              <a:cs typeface="Calibri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465DE54-81B7-4938-5F77-5701BCA25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360" y="5135220"/>
            <a:ext cx="4617905" cy="627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1600" dirty="0"/>
              <a:t>Из меню папки также можно просматривать пароли.</a:t>
            </a:r>
          </a:p>
          <a:p>
            <a:endParaRPr lang="ru-RU"/>
          </a:p>
        </p:txBody>
      </p:sp>
      <p:pic>
        <p:nvPicPr>
          <p:cNvPr id="3" name="Рисунок 2" descr="Изображение выглядит как текст, снимок экрана, пространство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9B1AA08D-43A1-3E34-698A-859F32AE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" y="1534921"/>
            <a:ext cx="5592919" cy="501450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BEB208F-A8A1-749A-9D2F-B3D19976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69" y="1850801"/>
            <a:ext cx="38100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88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10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Passwords Shield (PS) Менеджер паролей</vt:lpstr>
      <vt:lpstr>ТЗ:</vt:lpstr>
      <vt:lpstr>Зачем нужен менеджер паролей?</vt:lpstr>
      <vt:lpstr>Давайте перейдем к пользовательскому интерфейсу</vt:lpstr>
      <vt:lpstr>Регистрация и авторизация</vt:lpstr>
      <vt:lpstr>Авторизация и ошибки</vt:lpstr>
      <vt:lpstr>Работа с паролями</vt:lpstr>
      <vt:lpstr>Работа с папками</vt:lpstr>
      <vt:lpstr>Просмотр папки</vt:lpstr>
      <vt:lpstr>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168</cp:revision>
  <dcterms:created xsi:type="dcterms:W3CDTF">2024-11-18T13:24:47Z</dcterms:created>
  <dcterms:modified xsi:type="dcterms:W3CDTF">2024-11-18T16:34:44Z</dcterms:modified>
</cp:coreProperties>
</file>